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4472C4"/>
    <a:srgbClr val="0B2849"/>
    <a:srgbClr val="2690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392" autoAdjust="0"/>
  </p:normalViewPr>
  <p:slideViewPr>
    <p:cSldViewPr snapToGrid="0">
      <p:cViewPr varScale="1">
        <p:scale>
          <a:sx n="74" d="100"/>
          <a:sy n="74" d="100"/>
        </p:scale>
        <p:origin x="101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Klint" userId="077c81c9da9264d9" providerId="LiveId" clId="{1A25A03E-532F-4C6F-8126-EA7A32CB676F}"/>
    <pc:docChg chg="addSld delSld modSld sldOrd">
      <pc:chgData name="Lars Klint" userId="077c81c9da9264d9" providerId="LiveId" clId="{1A25A03E-532F-4C6F-8126-EA7A32CB676F}" dt="2019-06-16T18:03:58.300" v="72"/>
      <pc:docMkLst>
        <pc:docMk/>
      </pc:docMkLst>
      <pc:sldChg chg="modSp">
        <pc:chgData name="Lars Klint" userId="077c81c9da9264d9" providerId="LiveId" clId="{1A25A03E-532F-4C6F-8126-EA7A32CB676F}" dt="2019-05-27T13:00:29.387" v="44" actId="20577"/>
        <pc:sldMkLst>
          <pc:docMk/>
          <pc:sldMk cId="3884525149" sldId="256"/>
        </pc:sldMkLst>
        <pc:spChg chg="mod">
          <ac:chgData name="Lars Klint" userId="077c81c9da9264d9" providerId="LiveId" clId="{1A25A03E-532F-4C6F-8126-EA7A32CB676F}" dt="2019-05-27T13:00:13.947" v="11" actId="20577"/>
          <ac:spMkLst>
            <pc:docMk/>
            <pc:sldMk cId="3884525149" sldId="256"/>
            <ac:spMk id="4" creationId="{65A3B357-ABA9-40BC-B5AF-640526D957C7}"/>
          </ac:spMkLst>
        </pc:spChg>
        <pc:spChg chg="mod">
          <ac:chgData name="Lars Klint" userId="077c81c9da9264d9" providerId="LiveId" clId="{1A25A03E-532F-4C6F-8126-EA7A32CB676F}" dt="2019-05-27T13:00:29.387" v="44" actId="20577"/>
          <ac:spMkLst>
            <pc:docMk/>
            <pc:sldMk cId="3884525149" sldId="256"/>
            <ac:spMk id="5" creationId="{715F6CA1-E548-4ED3-BCB5-969BFB229FAB}"/>
          </ac:spMkLst>
        </pc:spChg>
      </pc:sldChg>
      <pc:sldChg chg="add modNotesTx">
        <pc:chgData name="Lars Klint" userId="077c81c9da9264d9" providerId="LiveId" clId="{1A25A03E-532F-4C6F-8126-EA7A32CB676F}" dt="2019-06-13T07:19:11.992" v="55" actId="20577"/>
        <pc:sldMkLst>
          <pc:docMk/>
          <pc:sldMk cId="3509921008" sldId="257"/>
        </pc:sldMkLst>
      </pc:sldChg>
      <pc:sldChg chg="ord">
        <pc:chgData name="Lars Klint" userId="077c81c9da9264d9" providerId="LiveId" clId="{1A25A03E-532F-4C6F-8126-EA7A32CB676F}" dt="2019-06-16T18:03:58.300" v="72"/>
        <pc:sldMkLst>
          <pc:docMk/>
          <pc:sldMk cId="2341265289" sldId="260"/>
        </pc:sldMkLst>
      </pc:sldChg>
      <pc:sldChg chg="addSp modSp add">
        <pc:chgData name="Lars Klint" userId="077c81c9da9264d9" providerId="LiveId" clId="{1A25A03E-532F-4C6F-8126-EA7A32CB676F}" dt="2019-06-13T07:41:02.729" v="71" actId="1076"/>
        <pc:sldMkLst>
          <pc:docMk/>
          <pc:sldMk cId="3265613873" sldId="264"/>
        </pc:sldMkLst>
        <pc:spChg chg="mod">
          <ac:chgData name="Lars Klint" userId="077c81c9da9264d9" providerId="LiveId" clId="{1A25A03E-532F-4C6F-8126-EA7A32CB676F}" dt="2019-06-07T11:53:09.833" v="54" actId="20577"/>
          <ac:spMkLst>
            <pc:docMk/>
            <pc:sldMk cId="3265613873" sldId="264"/>
            <ac:spMk id="2" creationId="{1D3886C0-79CE-4783-BF64-E70FE649EA08}"/>
          </ac:spMkLst>
        </pc:spChg>
        <pc:spChg chg="add mod">
          <ac:chgData name="Lars Klint" userId="077c81c9da9264d9" providerId="LiveId" clId="{1A25A03E-532F-4C6F-8126-EA7A32CB676F}" dt="2019-06-13T07:40:43.715" v="66" actId="207"/>
          <ac:spMkLst>
            <pc:docMk/>
            <pc:sldMk cId="3265613873" sldId="264"/>
            <ac:spMk id="3" creationId="{EC5ADB87-EB43-4E18-836E-BD6D2A7B63B4}"/>
          </ac:spMkLst>
        </pc:spChg>
        <pc:spChg chg="add mod">
          <ac:chgData name="Lars Klint" userId="077c81c9da9264d9" providerId="LiveId" clId="{1A25A03E-532F-4C6F-8126-EA7A32CB676F}" dt="2019-06-13T07:41:02.729" v="71" actId="1076"/>
          <ac:spMkLst>
            <pc:docMk/>
            <pc:sldMk cId="3265613873" sldId="264"/>
            <ac:spMk id="4" creationId="{D5783CF6-7E1F-49CB-A91C-FF32AC11E7A2}"/>
          </ac:spMkLst>
        </pc:spChg>
      </pc:sldChg>
    </pc:docChg>
  </pc:docChgLst>
  <pc:docChgLst>
    <pc:chgData name="Lars Klint" userId="077c81c9da9264d9" providerId="LiveId" clId="{6FD16D3E-B57F-4CC4-99E3-0BE5457D242E}"/>
    <pc:docChg chg="undo custSel addSld delSld modSld">
      <pc:chgData name="Lars Klint" userId="077c81c9da9264d9" providerId="LiveId" clId="{6FD16D3E-B57F-4CC4-99E3-0BE5457D242E}" dt="2019-05-24T12:23:59.079" v="285" actId="2696"/>
      <pc:docMkLst>
        <pc:docMk/>
      </pc:docMkLst>
      <pc:sldChg chg="addSp delSp modSp add">
        <pc:chgData name="Lars Klint" userId="077c81c9da9264d9" providerId="LiveId" clId="{6FD16D3E-B57F-4CC4-99E3-0BE5457D242E}" dt="2019-05-24T11:41:14.975" v="49" actId="20577"/>
        <pc:sldMkLst>
          <pc:docMk/>
          <pc:sldMk cId="3884525149" sldId="256"/>
        </pc:sldMkLst>
        <pc:spChg chg="del">
          <ac:chgData name="Lars Klint" userId="077c81c9da9264d9" providerId="LiveId" clId="{6FD16D3E-B57F-4CC4-99E3-0BE5457D242E}" dt="2019-05-24T11:38:53.861" v="21"/>
          <ac:spMkLst>
            <pc:docMk/>
            <pc:sldMk cId="3884525149" sldId="256"/>
            <ac:spMk id="2" creationId="{44447A8A-7A60-4789-82AE-03D329EF54D8}"/>
          </ac:spMkLst>
        </pc:spChg>
        <pc:spChg chg="del">
          <ac:chgData name="Lars Klint" userId="077c81c9da9264d9" providerId="LiveId" clId="{6FD16D3E-B57F-4CC4-99E3-0BE5457D242E}" dt="2019-05-24T11:38:53.861" v="21"/>
          <ac:spMkLst>
            <pc:docMk/>
            <pc:sldMk cId="3884525149" sldId="256"/>
            <ac:spMk id="3" creationId="{490B656F-5938-4F3E-8959-A3CC296D9408}"/>
          </ac:spMkLst>
        </pc:spChg>
        <pc:spChg chg="add mod">
          <ac:chgData name="Lars Klint" userId="077c81c9da9264d9" providerId="LiveId" clId="{6FD16D3E-B57F-4CC4-99E3-0BE5457D242E}" dt="2019-05-24T11:41:05.779" v="29" actId="20577"/>
          <ac:spMkLst>
            <pc:docMk/>
            <pc:sldMk cId="3884525149" sldId="256"/>
            <ac:spMk id="4" creationId="{65A3B357-ABA9-40BC-B5AF-640526D957C7}"/>
          </ac:spMkLst>
        </pc:spChg>
        <pc:spChg chg="add mod">
          <ac:chgData name="Lars Klint" userId="077c81c9da9264d9" providerId="LiveId" clId="{6FD16D3E-B57F-4CC4-99E3-0BE5457D242E}" dt="2019-05-24T11:41:14.975" v="49" actId="20577"/>
          <ac:spMkLst>
            <pc:docMk/>
            <pc:sldMk cId="3884525149" sldId="256"/>
            <ac:spMk id="5" creationId="{715F6CA1-E548-4ED3-BCB5-969BFB229FAB}"/>
          </ac:spMkLst>
        </pc:spChg>
      </pc:sldChg>
      <pc:sldMasterChg chg="delSldLayout">
        <pc:chgData name="Lars Klint" userId="077c81c9da9264d9" providerId="LiveId" clId="{6FD16D3E-B57F-4CC4-99E3-0BE5457D242E}" dt="2019-05-24T11:37:40.155" v="12" actId="2696"/>
        <pc:sldMasterMkLst>
          <pc:docMk/>
          <pc:sldMasterMk cId="1498490719" sldId="2147483648"/>
        </pc:sldMasterMkLst>
      </pc:sldMasterChg>
    </pc:docChg>
  </pc:docChgLst>
  <pc:docChgLst>
    <pc:chgData name="Lars Klint" userId="077c81c9da9264d9" providerId="LiveId" clId="{8C3D32D5-9502-4DA3-B914-91626305B5EB}"/>
    <pc:docChg chg="custSel addSld delSld modSld sldOrd modMainMaster">
      <pc:chgData name="Lars Klint" userId="077c81c9da9264d9" providerId="LiveId" clId="{8C3D32D5-9502-4DA3-B914-91626305B5EB}" dt="2019-05-25T13:02:40.411" v="843" actId="20577"/>
      <pc:docMkLst>
        <pc:docMk/>
      </pc:docMkLst>
      <pc:sldChg chg="modSp">
        <pc:chgData name="Lars Klint" userId="077c81c9da9264d9" providerId="LiveId" clId="{8C3D32D5-9502-4DA3-B914-91626305B5EB}" dt="2019-05-25T04:06:42.408" v="42" actId="207"/>
        <pc:sldMkLst>
          <pc:docMk/>
          <pc:sldMk cId="3884525149" sldId="256"/>
        </pc:sldMkLst>
        <pc:spChg chg="mod">
          <ac:chgData name="Lars Klint" userId="077c81c9da9264d9" providerId="LiveId" clId="{8C3D32D5-9502-4DA3-B914-91626305B5EB}" dt="2019-05-24T12:33:36.887" v="21" actId="20577"/>
          <ac:spMkLst>
            <pc:docMk/>
            <pc:sldMk cId="3884525149" sldId="256"/>
            <ac:spMk id="4" creationId="{65A3B357-ABA9-40BC-B5AF-640526D957C7}"/>
          </ac:spMkLst>
        </pc:spChg>
        <pc:spChg chg="mod">
          <ac:chgData name="Lars Klint" userId="077c81c9da9264d9" providerId="LiveId" clId="{8C3D32D5-9502-4DA3-B914-91626305B5EB}" dt="2019-05-25T04:06:42.408" v="42" actId="207"/>
          <ac:spMkLst>
            <pc:docMk/>
            <pc:sldMk cId="3884525149" sldId="256"/>
            <ac:spMk id="5" creationId="{715F6CA1-E548-4ED3-BCB5-969BFB229FAB}"/>
          </ac:spMkLst>
        </pc:spChg>
      </pc:sldChg>
      <pc:sldMasterChg chg="modSp modSldLayout">
        <pc:chgData name="Lars Klint" userId="077c81c9da9264d9" providerId="LiveId" clId="{8C3D32D5-9502-4DA3-B914-91626305B5EB}" dt="2019-05-25T10:50:40.146" v="95" actId="207"/>
        <pc:sldMasterMkLst>
          <pc:docMk/>
          <pc:sldMasterMk cId="1498490719" sldId="2147483648"/>
        </pc:sldMasterMkLst>
        <pc:spChg chg="mod">
          <ac:chgData name="Lars Klint" userId="077c81c9da9264d9" providerId="LiveId" clId="{8C3D32D5-9502-4DA3-B914-91626305B5EB}" dt="2019-05-25T10:50:40.146" v="95" actId="207"/>
          <ac:spMkLst>
            <pc:docMk/>
            <pc:sldMasterMk cId="1498490719" sldId="2147483648"/>
            <ac:spMk id="3" creationId="{60CCDC0C-22DB-45B7-A57F-CEEFE3C49F4D}"/>
          </ac:spMkLst>
        </pc:spChg>
        <pc:sldLayoutChg chg="modSp">
          <pc:chgData name="Lars Klint" userId="077c81c9da9264d9" providerId="LiveId" clId="{8C3D32D5-9502-4DA3-B914-91626305B5EB}" dt="2019-05-25T10:50:07.192" v="92" actId="12"/>
          <pc:sldLayoutMkLst>
            <pc:docMk/>
            <pc:sldMasterMk cId="1498490719" sldId="2147483648"/>
            <pc:sldLayoutMk cId="354985696" sldId="2147483650"/>
          </pc:sldLayoutMkLst>
          <pc:spChg chg="mod">
            <ac:chgData name="Lars Klint" userId="077c81c9da9264d9" providerId="LiveId" clId="{8C3D32D5-9502-4DA3-B914-91626305B5EB}" dt="2019-05-25T10:50:07.192" v="92" actId="12"/>
            <ac:spMkLst>
              <pc:docMk/>
              <pc:sldMasterMk cId="1498490719" sldId="2147483648"/>
              <pc:sldLayoutMk cId="354985696" sldId="2147483650"/>
              <ac:spMk id="3" creationId="{8E8368B0-3FE4-4B73-BC99-87BC9C67DA33}"/>
            </ac:spMkLst>
          </pc:spChg>
        </pc:sldLayoutChg>
      </pc:sldMasterChg>
    </pc:docChg>
  </pc:docChgLst>
  <pc:docChgLst>
    <pc:chgData name="Lars Klint" userId="077c81c9da9264d9" providerId="LiveId" clId="{1F5930FB-CD44-4CA4-806A-5A43F8CCFABA}"/>
    <pc:docChg chg="undo custSel addSld delSld modSld">
      <pc:chgData name="Lars Klint" userId="077c81c9da9264d9" providerId="LiveId" clId="{1F5930FB-CD44-4CA4-806A-5A43F8CCFABA}" dt="2019-05-27T12:57:43.704" v="246" actId="2696"/>
      <pc:docMkLst>
        <pc:docMk/>
      </pc:docMkLst>
      <pc:sldChg chg="modSp">
        <pc:chgData name="Lars Klint" userId="077c81c9da9264d9" providerId="LiveId" clId="{1F5930FB-CD44-4CA4-806A-5A43F8CCFABA}" dt="2019-05-27T11:07:41.549" v="10" actId="20577"/>
        <pc:sldMkLst>
          <pc:docMk/>
          <pc:sldMk cId="3884525149" sldId="256"/>
        </pc:sldMkLst>
        <pc:spChg chg="mod">
          <ac:chgData name="Lars Klint" userId="077c81c9da9264d9" providerId="LiveId" clId="{1F5930FB-CD44-4CA4-806A-5A43F8CCFABA}" dt="2019-05-27T11:07:41.549" v="10" actId="20577"/>
          <ac:spMkLst>
            <pc:docMk/>
            <pc:sldMk cId="3884525149" sldId="256"/>
            <ac:spMk id="4" creationId="{65A3B357-ABA9-40BC-B5AF-640526D957C7}"/>
          </ac:spMkLst>
        </pc:spChg>
      </pc:sldChg>
    </pc:docChg>
  </pc:docChgLst>
  <pc:docChgLst>
    <pc:chgData name="Lars Klint" userId="077c81c9da9264d9" providerId="LiveId" clId="{3EBCA7C4-7903-4168-A1B2-8696F1068DA9}"/>
    <pc:docChg chg="addSld delSld modSld">
      <pc:chgData name="Lars Klint" userId="077c81c9da9264d9" providerId="LiveId" clId="{3EBCA7C4-7903-4168-A1B2-8696F1068DA9}" dt="2019-05-26T01:17:31.219" v="36"/>
      <pc:docMkLst>
        <pc:docMk/>
      </pc:docMkLst>
      <pc:sldChg chg="modSp">
        <pc:chgData name="Lars Klint" userId="077c81c9da9264d9" providerId="LiveId" clId="{3EBCA7C4-7903-4168-A1B2-8696F1068DA9}" dt="2019-05-26T01:17:25.774" v="35" actId="20577"/>
        <pc:sldMkLst>
          <pc:docMk/>
          <pc:sldMk cId="3884525149" sldId="256"/>
        </pc:sldMkLst>
        <pc:spChg chg="mod">
          <ac:chgData name="Lars Klint" userId="077c81c9da9264d9" providerId="LiveId" clId="{3EBCA7C4-7903-4168-A1B2-8696F1068DA9}" dt="2019-05-26T01:16:05.288" v="14" actId="20577"/>
          <ac:spMkLst>
            <pc:docMk/>
            <pc:sldMk cId="3884525149" sldId="256"/>
            <ac:spMk id="4" creationId="{65A3B357-ABA9-40BC-B5AF-640526D957C7}"/>
          </ac:spMkLst>
        </pc:spChg>
        <pc:spChg chg="mod">
          <ac:chgData name="Lars Klint" userId="077c81c9da9264d9" providerId="LiveId" clId="{3EBCA7C4-7903-4168-A1B2-8696F1068DA9}" dt="2019-05-26T01:17:25.774" v="35" actId="20577"/>
          <ac:spMkLst>
            <pc:docMk/>
            <pc:sldMk cId="3884525149" sldId="256"/>
            <ac:spMk id="5" creationId="{715F6CA1-E548-4ED3-BCB5-969BFB229FAB}"/>
          </ac:spMkLst>
        </pc:spChg>
      </pc:sldChg>
    </pc:docChg>
  </pc:docChgLst>
  <pc:docChgLst>
    <pc:chgData name="Lars Klint" userId="077c81c9da9264d9" providerId="LiveId" clId="{12590CE3-455A-40B1-BE52-167B30265732}"/>
    <pc:docChg chg="undo custSel addSld delSld modSld sldOrd modMainMaster">
      <pc:chgData name="Lars Klint" userId="077c81c9da9264d9" providerId="LiveId" clId="{12590CE3-455A-40B1-BE52-167B30265732}" dt="2019-05-24T11:30:25.259" v="766" actId="20577"/>
      <pc:docMkLst>
        <pc:docMk/>
      </pc:docMkLst>
      <pc:sldMasterChg chg="addSp delSp modSp setBg modSldLayout">
        <pc:chgData name="Lars Klint" userId="077c81c9da9264d9" providerId="LiveId" clId="{12590CE3-455A-40B1-BE52-167B30265732}" dt="2019-05-20T11:31:37.465" v="172" actId="478"/>
        <pc:sldMasterMkLst>
          <pc:docMk/>
          <pc:sldMasterMk cId="1498490719" sldId="2147483648"/>
        </pc:sldMasterMkLst>
        <pc:picChg chg="add mod">
          <ac:chgData name="Lars Klint" userId="077c81c9da9264d9" providerId="LiveId" clId="{12590CE3-455A-40B1-BE52-167B30265732}" dt="2019-05-16T09:55:11.591" v="2" actId="1076"/>
          <ac:picMkLst>
            <pc:docMk/>
            <pc:sldMasterMk cId="1498490719" sldId="2147483648"/>
            <ac:picMk id="1026" creationId="{25FC8037-CCA9-4CF9-9D2F-C93886E7A429}"/>
          </ac:picMkLst>
        </pc:picChg>
        <pc:picChg chg="add del mod">
          <ac:chgData name="Lars Klint" userId="077c81c9da9264d9" providerId="LiveId" clId="{12590CE3-455A-40B1-BE52-167B30265732}" dt="2019-05-16T10:00:53.186" v="17" actId="478"/>
          <ac:picMkLst>
            <pc:docMk/>
            <pc:sldMasterMk cId="1498490719" sldId="2147483648"/>
            <ac:picMk id="1028" creationId="{9013E4AD-2C3B-4BB3-BC03-80B71D8E6861}"/>
          </ac:picMkLst>
        </pc:picChg>
        <pc:picChg chg="add del">
          <ac:chgData name="Lars Klint" userId="077c81c9da9264d9" providerId="LiveId" clId="{12590CE3-455A-40B1-BE52-167B30265732}" dt="2019-05-16T10:00:30.988" v="15" actId="478"/>
          <ac:picMkLst>
            <pc:docMk/>
            <pc:sldMasterMk cId="1498490719" sldId="2147483648"/>
            <ac:picMk id="1030" creationId="{94894BDC-BD8E-4F52-873E-7421CC456DAA}"/>
          </ac:picMkLst>
        </pc:picChg>
      </pc:sldMasterChg>
    </pc:docChg>
  </pc:docChgLst>
</pc:chgInfo>
</file>

<file path=ppt/media/image1.png>
</file>

<file path=ppt/media/image10.png>
</file>

<file path=ppt/media/image11.gif>
</file>

<file path=ppt/media/image12.png>
</file>

<file path=ppt/media/image2.png>
</file>

<file path=ppt/media/image3.gif>
</file>

<file path=ppt/media/image4.png>
</file>

<file path=ppt/media/image5.gif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4C239-C898-430F-9CC1-3980D4E62E5E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6EFF8-599A-459C-934C-F620364D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33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devops/pipelines/yaml-schema?view=azure-devops&amp;tabs=schema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 audience to pitch in.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300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Kanban, boards, sprint management, backlog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106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Continuously build, test and deploy to any platform and cloud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88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Continuously build, test and deploy to any platform and cloud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534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planned and exploratory testing services for your apps.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56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Maven,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npm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NuGet and Python package feeds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 your own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Nuget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037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Mix and match the modular Azure DevOps tools to best fit your needs. Complement them with your existing tools and IDEs, and hundreds of integrations in the Marketplace.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879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https://docs.microsoft.com/en-us/azure/devops/pipelines/yaml-schema?view=azure-devops&amp;tabs=schema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410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08B78-E714-490C-8B87-BF3159C3D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7F86D8-93A3-4B7E-9F95-24A574A42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48DD4-3EE3-4D43-ABE7-3A3C9B83A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648C9-3AFC-4B52-B5AB-E912B881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3C00A-5D1D-435A-BC07-004566D0D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6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21046-3357-481A-BD88-04E155380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B587E8-CF95-4029-84CB-D30A040AF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7136F-C11B-4E48-AC2E-D9B6C81E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7591A-3423-4439-A343-EF6D4AD07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8D345-3F19-46D0-98DE-A62841B20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84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AE8DC3-C74C-41DC-933D-8383CEF297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1DA2D-C016-4A1F-AD02-7446BF054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E92A3-68B5-4A96-A2A0-07BC7D829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32E78-910E-4EBF-B55C-D72D06FD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FED11-38EC-4C9F-9FF5-C6D664A0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52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01A65-F209-4E08-9B07-22843B733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368B0-3FE4-4B73-BC99-87BC9C67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D1040-8B7F-43E2-98DD-406BE7B3E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B5CE4-4069-41C3-A3E5-77157D841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ADD4A-D6BB-49C0-A811-473BE1536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5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3652-2636-40BB-A1D1-B10969DB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34246-F8BC-48B5-A3A2-C8B06A533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215F2-B05C-48AB-B53C-6700C07D0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12BCE-31A7-41BA-8598-EE227C53B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D6324-C79E-45D1-95A8-9B1255BB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7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98925-1BC6-4810-BB4D-458C9901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494BA-7B75-45D5-89B5-1CD2536C0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9CD29-EECE-4930-94AF-A0EA106CD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0DBA1-4F08-43FC-A7BD-F65E5D41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9FE6EC-C8A3-45DC-A2F6-5296F83FA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EEADA-FDFA-488E-8F9A-906C9A43E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7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F199A-02EB-444B-B4AB-4179601D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D0239-D25D-40FC-AF24-D1D1774C0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AC446-97D9-452F-8BF4-2625D6365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94165-FB78-435B-BE48-C9B7BBF52A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2F2F17-BA45-4A03-8760-8A6BE84D7A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4B2157-B719-4920-BA88-72B833CA3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5BBFB-C457-4CA0-A00F-C19A316F7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BBF675-D64D-4BFA-BED5-63B1F0BF7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4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F3CD8-7899-41C7-AE2C-DA73F7183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AFC9C7-8380-4667-9CDB-D49CB9FA3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3FEDA1-C8D2-4210-B9B2-254F2BA63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02398-08B6-4C68-B8D9-077FF69B3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42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94B628-898D-4429-99CC-8511FA5A9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66D26D-E877-4F32-908F-7ED7CADC4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33DE2-C7A5-446C-AEAB-2B8B70DCB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0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85CD-89BE-495E-8093-5634A0CAA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F1F32-D293-4F09-9F9C-A8C630F7D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A1D455-C63B-427B-B226-BF049907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545CE-1F5C-4D8E-99A2-042AFD6A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330DB-8900-4D9B-B74B-5B345411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98518-A0E1-41E3-834D-51CD27E7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46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85F4-71CB-4476-97B9-E05548445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6F537-125D-438E-9225-0603B6A699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574D4-0752-4CC6-ADCE-28FBCEEFE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B90E3-503D-4D3B-8C35-8DF3AA095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80DF2-CEED-401B-A33A-AAE4131B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DD9C-46A8-425C-917A-E92797384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74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998210-E181-40E9-86A2-4C2877BC6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CDC0C-22DB-45B7-A57F-CEEFE3C49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9A6B7-2DC1-4864-93FC-B97092099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F2FB5-9BD6-49FE-8427-B5FBDA0982B1}" type="datetimeFigureOut">
              <a:rPr lang="en-US" smtClean="0"/>
              <a:t>6/16/2019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31E1D-1977-4736-A9AE-9E53D0E327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F3D29-9E1B-4F99-8432-F2EE71094D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Image result for azure raccoon">
            <a:extLst>
              <a:ext uri="{FF2B5EF4-FFF2-40B4-BE49-F238E27FC236}">
                <a16:creationId xmlns:a16="http://schemas.microsoft.com/office/drawing/2014/main" id="{25FC8037-CCA9-4CF9-9D2F-C93886E7A4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8882" y="5618651"/>
            <a:ext cx="1229836" cy="111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49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xinyminutes.com/docs/yaml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A3B357-ABA9-40BC-B5AF-640526D957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Azure DevOps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15F6CA1-E548-4ED3-BCB5-969BFB229F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Boards, Pipelines and Artifacts</a:t>
            </a:r>
          </a:p>
        </p:txBody>
      </p:sp>
    </p:spTree>
    <p:extLst>
      <p:ext uri="{BB962C8B-B14F-4D97-AF65-F5344CB8AC3E}">
        <p14:creationId xmlns:p14="http://schemas.microsoft.com/office/powerpoint/2010/main" val="3884525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FFC87EF-1730-4190-A0D4-1EE609EE3EE1}"/>
              </a:ext>
            </a:extLst>
          </p:cNvPr>
          <p:cNvSpPr txBox="1"/>
          <p:nvPr/>
        </p:nvSpPr>
        <p:spPr>
          <a:xfrm>
            <a:off x="2266950" y="3013501"/>
            <a:ext cx="76581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latin typeface="+mj-lt"/>
              </a:rPr>
              <a:t>What is DevOps?</a:t>
            </a:r>
          </a:p>
        </p:txBody>
      </p:sp>
    </p:spTree>
    <p:extLst>
      <p:ext uri="{BB962C8B-B14F-4D97-AF65-F5344CB8AC3E}">
        <p14:creationId xmlns:p14="http://schemas.microsoft.com/office/powerpoint/2010/main" val="3509921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614E4-DD2C-43E9-BB96-CBB733CF8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Boards</a:t>
            </a:r>
          </a:p>
        </p:txBody>
      </p:sp>
      <p:pic>
        <p:nvPicPr>
          <p:cNvPr id="1026" name="Picture 2" descr="https://azurecomcdn.azureedge.net/cvt-7171697e48d7b298e4faf3526217be0bbe8a3312194f87e7886f0b00bdfe2fdf/images/shared/services/devops/boards-icon-80.png">
            <a:extLst>
              <a:ext uri="{FF2B5EF4-FFF2-40B4-BE49-F238E27FC236}">
                <a16:creationId xmlns:a16="http://schemas.microsoft.com/office/drawing/2014/main" id="{C18BE6EC-1BDF-4AF4-BF82-3C8F3115D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4246" y="646906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tar wars episode 6 GIF">
            <a:extLst>
              <a:ext uri="{FF2B5EF4-FFF2-40B4-BE49-F238E27FC236}">
                <a16:creationId xmlns:a16="http://schemas.microsoft.com/office/drawing/2014/main" id="{CCC7D16D-EF35-4A1B-A44B-86FEBA2DAF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1181" y="2084998"/>
            <a:ext cx="5250007" cy="2688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AA9B720-BB74-4223-8165-7CA59C03ACD9}"/>
              </a:ext>
            </a:extLst>
          </p:cNvPr>
          <p:cNvSpPr txBox="1"/>
          <p:nvPr/>
        </p:nvSpPr>
        <p:spPr>
          <a:xfrm>
            <a:off x="4544934" y="5053012"/>
            <a:ext cx="31021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Project Manager</a:t>
            </a:r>
          </a:p>
        </p:txBody>
      </p:sp>
    </p:spTree>
    <p:extLst>
      <p:ext uri="{BB962C8B-B14F-4D97-AF65-F5344CB8AC3E}">
        <p14:creationId xmlns:p14="http://schemas.microsoft.com/office/powerpoint/2010/main" val="1512142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CA3E-6802-40C5-BF4D-4F6A68D76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9E072-3FF3-4F38-8463-A68574409A34}"/>
              </a:ext>
            </a:extLst>
          </p:cNvPr>
          <p:cNvSpPr txBox="1"/>
          <p:nvPr/>
        </p:nvSpPr>
        <p:spPr>
          <a:xfrm>
            <a:off x="4436731" y="5207062"/>
            <a:ext cx="33185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All your treasures</a:t>
            </a:r>
          </a:p>
        </p:txBody>
      </p:sp>
      <p:pic>
        <p:nvPicPr>
          <p:cNvPr id="3074" name="Picture 2" descr="https://azurecomcdn.azureedge.net/cvt-7171697e48d7b298e4faf3526217be0bbe8a3312194f87e7886f0b00bdfe2fdf/images/shared/services/devops/repos-icon-80.png">
            <a:extLst>
              <a:ext uri="{FF2B5EF4-FFF2-40B4-BE49-F238E27FC236}">
                <a16:creationId xmlns:a16="http://schemas.microsoft.com/office/drawing/2014/main" id="{70C9DB8A-1641-422C-8AC6-947D1DB0E2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3954" y="533400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opening chest GIF">
            <a:extLst>
              <a:ext uri="{FF2B5EF4-FFF2-40B4-BE49-F238E27FC236}">
                <a16:creationId xmlns:a16="http://schemas.microsoft.com/office/drawing/2014/main" id="{028B69A5-E09A-4220-87CC-81A808C1AB5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3954" y="1502469"/>
            <a:ext cx="4352474" cy="3497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1265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CA3E-6802-40C5-BF4D-4F6A68D76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Pipelines</a:t>
            </a:r>
          </a:p>
        </p:txBody>
      </p:sp>
      <p:pic>
        <p:nvPicPr>
          <p:cNvPr id="2050" name="Picture 2" descr="https://azurecomcdn.azureedge.net/cvt-7171697e48d7b298e4faf3526217be0bbe8a3312194f87e7886f0b00bdfe2fdf/images/shared/services/devops/pipelines-icon-80.png">
            <a:extLst>
              <a:ext uri="{FF2B5EF4-FFF2-40B4-BE49-F238E27FC236}">
                <a16:creationId xmlns:a16="http://schemas.microsoft.com/office/drawing/2014/main" id="{9B79EBF0-CF72-4A7B-83D2-0E3AC468E4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318" y="646906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oop optical illusion GIF">
            <a:extLst>
              <a:ext uri="{FF2B5EF4-FFF2-40B4-BE49-F238E27FC236}">
                <a16:creationId xmlns:a16="http://schemas.microsoft.com/office/drawing/2014/main" id="{71BA50C0-8E72-4BF5-91A3-FD48F5E0BAC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268" y="1972469"/>
            <a:ext cx="5337464" cy="30023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D79E072-3FF3-4F38-8463-A68574409A34}"/>
              </a:ext>
            </a:extLst>
          </p:cNvPr>
          <p:cNvSpPr txBox="1"/>
          <p:nvPr/>
        </p:nvSpPr>
        <p:spPr>
          <a:xfrm>
            <a:off x="3919763" y="5146531"/>
            <a:ext cx="43524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Continuous Integration</a:t>
            </a:r>
          </a:p>
        </p:txBody>
      </p:sp>
    </p:spTree>
    <p:extLst>
      <p:ext uri="{BB962C8B-B14F-4D97-AF65-F5344CB8AC3E}">
        <p14:creationId xmlns:p14="http://schemas.microsoft.com/office/powerpoint/2010/main" val="2216949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CA3E-6802-40C5-BF4D-4F6A68D76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Plans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9E072-3FF3-4F38-8463-A68574409A34}"/>
              </a:ext>
            </a:extLst>
          </p:cNvPr>
          <p:cNvSpPr txBox="1"/>
          <p:nvPr/>
        </p:nvSpPr>
        <p:spPr>
          <a:xfrm>
            <a:off x="5184532" y="5269408"/>
            <a:ext cx="18229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Fail early</a:t>
            </a:r>
          </a:p>
        </p:txBody>
      </p:sp>
      <p:pic>
        <p:nvPicPr>
          <p:cNvPr id="4098" name="Picture 2" descr="https://azurecomcdn.azureedge.net/cvt-7171697e48d7b298e4faf3526217be0bbe8a3312194f87e7886f0b00bdfe2fdf/images/shared/services/devops/test-plans-icon-80.png">
            <a:extLst>
              <a:ext uri="{FF2B5EF4-FFF2-40B4-BE49-F238E27FC236}">
                <a16:creationId xmlns:a16="http://schemas.microsoft.com/office/drawing/2014/main" id="{8600A195-0D93-4A57-93CD-7D5B98F95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3172" y="450273"/>
            <a:ext cx="762000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very funny GIF">
            <a:extLst>
              <a:ext uri="{FF2B5EF4-FFF2-40B4-BE49-F238E27FC236}">
                <a16:creationId xmlns:a16="http://schemas.microsoft.com/office/drawing/2014/main" id="{5591590B-10E5-44B0-9F36-3066847C3DA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1827" y="1817177"/>
            <a:ext cx="3628346" cy="3223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249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CA3E-6802-40C5-BF4D-4F6A68D76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Artifacts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79E072-3FF3-4F38-8463-A68574409A34}"/>
              </a:ext>
            </a:extLst>
          </p:cNvPr>
          <p:cNvSpPr txBox="1"/>
          <p:nvPr/>
        </p:nvSpPr>
        <p:spPr>
          <a:xfrm>
            <a:off x="5184532" y="5269408"/>
            <a:ext cx="18149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Packages</a:t>
            </a:r>
          </a:p>
        </p:txBody>
      </p:sp>
      <p:pic>
        <p:nvPicPr>
          <p:cNvPr id="5122" name="Picture 2" descr="https://azurecomcdn.azureedge.net/cvt-7171697e48d7b298e4faf3526217be0bbe8a3312194f87e7886f0b00bdfe2fdf/images/shared/services/devops/artifacts-icon-72.png">
            <a:extLst>
              <a:ext uri="{FF2B5EF4-FFF2-40B4-BE49-F238E27FC236}">
                <a16:creationId xmlns:a16="http://schemas.microsoft.com/office/drawing/2014/main" id="{18C51711-2E69-467F-B238-09C8E53B7A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732" y="540328"/>
            <a:ext cx="685800" cy="68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indiana jones artifact GIF">
            <a:extLst>
              <a:ext uri="{FF2B5EF4-FFF2-40B4-BE49-F238E27FC236}">
                <a16:creationId xmlns:a16="http://schemas.microsoft.com/office/drawing/2014/main" id="{B3DC4F12-6041-4A68-A620-D105A6E9E7B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1966" y="2043186"/>
            <a:ext cx="6568067" cy="2805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4679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BD82B-F5CC-49F3-96DA-ACD0A18E7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Integrations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1C39142-3A0F-46D2-B697-63D95D93F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84769"/>
            <a:ext cx="12192000" cy="50732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92AE1E-E08C-47EB-80FE-64D09AB9A7E6}"/>
              </a:ext>
            </a:extLst>
          </p:cNvPr>
          <p:cNvSpPr/>
          <p:nvPr/>
        </p:nvSpPr>
        <p:spPr>
          <a:xfrm>
            <a:off x="197427" y="6203373"/>
            <a:ext cx="924791" cy="654627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89772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886C0-79CE-4783-BF64-E70FE649E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YAML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5ADB87-EB43-4E18-836E-BD6D2A7B63B4}"/>
              </a:ext>
            </a:extLst>
          </p:cNvPr>
          <p:cNvSpPr txBox="1"/>
          <p:nvPr/>
        </p:nvSpPr>
        <p:spPr>
          <a:xfrm>
            <a:off x="2189018" y="2736502"/>
            <a:ext cx="73394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YAML is a data </a:t>
            </a:r>
            <a:r>
              <a:rPr lang="en-US" sz="2800" dirty="0" err="1">
                <a:solidFill>
                  <a:schemeClr val="bg1"/>
                </a:solidFill>
              </a:rPr>
              <a:t>serialisation</a:t>
            </a:r>
            <a:r>
              <a:rPr lang="en-US" sz="2800" dirty="0">
                <a:solidFill>
                  <a:schemeClr val="bg1"/>
                </a:solidFill>
              </a:rPr>
              <a:t> language designed to be directly writable and readable by humans.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5783CF6-7E1F-49CB-A91C-FF32AC11E7A2}"/>
              </a:ext>
            </a:extLst>
          </p:cNvPr>
          <p:cNvSpPr/>
          <p:nvPr/>
        </p:nvSpPr>
        <p:spPr>
          <a:xfrm>
            <a:off x="3076568" y="4967256"/>
            <a:ext cx="556434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https://learnxinyminutes.com/docs/yaml/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613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zure">
      <a:majorFont>
        <a:latin typeface="KG Lego House"/>
        <a:ea typeface=""/>
        <a:cs typeface=""/>
      </a:majorFont>
      <a:minorFont>
        <a:latin typeface="Merriweath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13409</TotalTime>
  <Words>180</Words>
  <Application>Microsoft Office PowerPoint</Application>
  <PresentationFormat>Widescreen</PresentationFormat>
  <Paragraphs>34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KG Lego House</vt:lpstr>
      <vt:lpstr>Merriweather</vt:lpstr>
      <vt:lpstr>Office Theme</vt:lpstr>
      <vt:lpstr>Azure DevOps</vt:lpstr>
      <vt:lpstr>PowerPoint Presentation</vt:lpstr>
      <vt:lpstr>Boards</vt:lpstr>
      <vt:lpstr>Repos</vt:lpstr>
      <vt:lpstr>Pipelines</vt:lpstr>
      <vt:lpstr>Test Plans</vt:lpstr>
      <vt:lpstr>Artifacts</vt:lpstr>
      <vt:lpstr>Integrations</vt:lpstr>
      <vt:lpstr>YAML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Lars Klint</dc:creator>
  <cp:lastModifiedBy>Lars Klint</cp:lastModifiedBy>
  <cp:revision>45</cp:revision>
  <dcterms:created xsi:type="dcterms:W3CDTF">2019-05-16T09:54:47Z</dcterms:created>
  <dcterms:modified xsi:type="dcterms:W3CDTF">2019-06-16T18:06:58Z</dcterms:modified>
</cp:coreProperties>
</file>

<file path=docProps/thumbnail.jpeg>
</file>